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01597-3E72-4AF9-8F5E-B041E36D8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DC09E1-0EF5-4345-9567-8953C3F38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2D0162-874A-4582-A96E-1671BAB07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D67AAD-D958-4A98-923A-195BEED34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153017-65E3-431F-BC9A-8993D23B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67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9C2143-8ECB-4588-92D1-76F5280D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7BEFD5-911B-4D46-9B8B-4AF98CE72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9AB1FC-D699-4858-803E-DBA03200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6E7908-60AA-41D3-9A4E-FD13C097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F00E4A-A456-4510-AF3D-CBFE5604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0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34C54-8F94-4765-BBF7-CE8084CC2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E4BA6D-813B-4A10-8B42-DE4D8E13C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8F230D-DA8E-45B8-98A8-DB3846FD1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BD736C-493E-4E29-915D-B348005AF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400A4E-1100-43CC-BBF3-129DC0886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780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83263-65EB-4F90-B3CF-4E5CDD6E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0CF011-B896-4D8F-8226-A2B34A52D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4D15E8-5669-414F-959C-80DF637D6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09A254-1AE8-4CDD-B65C-DAAD9763E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F890DE-965C-4CE4-8BDF-CFD1C546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5B0478-B8F1-4527-B87E-ABDD034E3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56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C89B4-F34B-433C-8491-DF2234FE9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E9CA0E-97C5-421D-8CDC-A49DD7ADE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000EF1-368E-4AFD-8E60-AA217A99E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C449180-ED0F-4881-A239-E97A63BE53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445F8DB-440C-4DEB-8FFD-B3D4F75EE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B472E15-C12C-4ED3-B125-AC9D9D049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80F5868-CD7E-45BE-A67D-2048DAF1B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090B773-3F54-44B3-9E28-4A94FE13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81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40D48-FA35-48C3-BD12-CE1D55C3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79D112F-0DAC-469A-B19F-B698A3BD9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886E1A-4C9D-45E9-8420-0A83869F0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DFBE482-6229-4EEE-BE4E-9520B61A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8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62A038-D787-40FC-9BB2-1E526649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C96C02B-BC37-47E1-8E59-157C3B433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7498CA-600A-4165-A8D9-00A71325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78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D61D0F-D3AA-488A-AFD4-6F712DA7D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C3C74E-53F3-4AD9-8D3B-532F57359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2B6B69-EABC-4096-9952-A76F5B742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8CEF61-EF44-4EAF-8B2B-38945366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2823C6-8AA7-4352-A879-5DB3272F7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3D4B11-5C5C-4983-BBBD-8B80EB09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577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6C397-F7D9-462F-90DE-EA3830924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563B76-7C49-4490-BF58-3D8C5ACB4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6625DED-7CC0-48F7-8A9B-4AE7E34DD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E7C5BD-5289-43DC-9940-67CFAC34C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B9F70B-2C18-4BEB-A80C-FD16FBF0A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F833CD-83CE-4955-A464-ED252B812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98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84395-5E9C-4C52-92FE-2B29B9BE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1B8C66-8138-4E3B-94C5-D2FAD83EF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387B02-A2E6-4EC8-81A8-DE9B0D3C8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FE20FD-EF98-47DF-9C50-D9DE878E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691434-DF09-4505-98E6-27EBABFF7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97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F9F0C1-5D72-4618-9753-D181E0C9B3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87B745-7589-41D2-91AE-5C711B3DB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CB1EBA-F6AC-4EB9-A87B-7B715140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D761DC-0D96-43AB-B683-FA857AB8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768F99-5C0B-4987-A340-26734D2D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61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7680D91-E4D7-4884-AE9E-F21E0CC75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64FC33-2FAF-47C5-9186-5E962821B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D264E1-226D-46C0-B5C5-A2AB833E5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CCB27-E3F3-4649-9C3A-EDE35025F027}" type="datetimeFigureOut">
              <a:rPr lang="pt-BR" smtClean="0"/>
              <a:t>01/07/2021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85FBC9-CBBD-4C88-A937-C648D4B55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F08E3C-6568-4C86-A3D4-5932E4D54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81102-386E-4702-BFE2-716E398D5A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73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B5E01-857C-45B0-A5A3-6B26D37702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0486" y="3830042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br>
              <a:rPr lang="pt-BR" sz="5300" b="1" dirty="0"/>
            </a:br>
            <a:r>
              <a:rPr lang="pt-BR" sz="4000" b="1" dirty="0"/>
              <a:t>Parabéns a todos</a:t>
            </a:r>
            <a:br>
              <a:rPr lang="pt-BR" sz="4000" b="1" dirty="0"/>
            </a:br>
            <a:r>
              <a:rPr lang="pt-BR" sz="4000" b="1" dirty="0"/>
              <a:t> que ajudaram e</a:t>
            </a:r>
            <a:br>
              <a:rPr lang="pt-BR" sz="4000" b="1" dirty="0"/>
            </a:br>
            <a:r>
              <a:rPr lang="pt-BR" sz="4000" b="1" dirty="0"/>
              <a:t> ajudam na </a:t>
            </a:r>
            <a:br>
              <a:rPr lang="pt-BR" sz="4000" b="1" dirty="0"/>
            </a:br>
            <a:r>
              <a:rPr lang="pt-BR" sz="4000" b="1" dirty="0"/>
              <a:t>manutenção de </a:t>
            </a:r>
            <a:br>
              <a:rPr lang="pt-BR" sz="4000" b="1" dirty="0"/>
            </a:br>
            <a:r>
              <a:rPr lang="pt-BR" sz="4000" b="1" dirty="0"/>
              <a:t>nosso instituto.</a:t>
            </a:r>
            <a:br>
              <a:rPr lang="pt-BR" sz="4000" b="1" dirty="0"/>
            </a:br>
            <a:r>
              <a:rPr lang="pt-BR" sz="4000" b="1" dirty="0"/>
              <a:t>São 27 anos da </a:t>
            </a:r>
            <a:br>
              <a:rPr lang="pt-BR" sz="4000" b="1" dirty="0"/>
            </a:br>
            <a:r>
              <a:rPr lang="pt-BR" sz="4000" b="1" dirty="0"/>
              <a:t>criação </a:t>
            </a:r>
            <a:br>
              <a:rPr lang="pt-BR" sz="4000" b="1" dirty="0"/>
            </a:br>
            <a:r>
              <a:rPr lang="pt-BR" sz="4000" b="1" dirty="0"/>
              <a:t>do IMP e de sua </a:t>
            </a:r>
            <a:br>
              <a:rPr lang="pt-BR" sz="4000" b="1" dirty="0"/>
            </a:br>
            <a:r>
              <a:rPr lang="pt-BR" sz="4000" b="1" dirty="0"/>
              <a:t>existência.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C2A56B-8600-41CA-8FA1-D8B837B68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621" y="7109902"/>
            <a:ext cx="4220763" cy="1655762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454D4E-45D8-4A70-879C-D922EECAA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966" y="0"/>
            <a:ext cx="5850731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85591B0-4B38-4113-8F40-6215FD06E535}"/>
              </a:ext>
            </a:extLst>
          </p:cNvPr>
          <p:cNvSpPr/>
          <p:nvPr/>
        </p:nvSpPr>
        <p:spPr>
          <a:xfrm>
            <a:off x="115920" y="106958"/>
            <a:ext cx="5102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PARABÉNS  IMP 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AD4D1D1-00BA-4B3E-8D1A-2AAD93DC8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003" y="5543645"/>
            <a:ext cx="2462997" cy="96325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467936-CEE7-43A7-9287-4D29022AD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133" y="5550183"/>
            <a:ext cx="1542422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29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54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             Parabéns a todos  que ajudaram e  ajudam na  manutenção de  nosso instituto. São 27 anos da  criação  do IMP e de sua  existência.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Parabéns a todos  que ajudaram e  ajudam na  manutenção de  nosso instituto. São 27 anos da  criação  do IMP e de sua  existência.</dc:title>
  <dc:creator>Heli de Souza Maia</dc:creator>
  <cp:lastModifiedBy>Heli de Souza Maia</cp:lastModifiedBy>
  <cp:revision>2</cp:revision>
  <dcterms:created xsi:type="dcterms:W3CDTF">2021-07-01T13:00:21Z</dcterms:created>
  <dcterms:modified xsi:type="dcterms:W3CDTF">2021-07-01T13:10:34Z</dcterms:modified>
</cp:coreProperties>
</file>